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కోటి కాంతుల వెలుగులతో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Koti Kaanthula Velugulatho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ఏనాటికి మన తోడుగా ఉండాలని అండగా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ప్రతివానికి స్నేహితునిగా హృదయాన జన్మించెగా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Enaatiki Mana Thodugaa Undaalani Andagaa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Prathivaaniki Snehithunigaa Hrudayaana Janminchegaa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అంధకారపు ఈ లోకమందు దేవదేవుడు ఉదయించెగా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ఎన్నడూ లేని వేవేల కాంతులు లోకమందున పవళించెగా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Andhakaarapu Ee Lokamandu Deva Devudu Udayinchegaa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Leni Vevela Kaanthulu Lokamandunaa Pavalinchegaa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సంతోషమే సమాధానమే ఇది దేవాది దేవుని బహుమానమే – (2)    ||కోటి కాంతుల||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Santhoshame Samaadhaaname Idi Devaadi Devuni Bahumaaname – (2) ||Koti||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కోటి కాంతుల వెలుగులతో ఉదయించెను ఒక కిరణం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లోకమందున ప్రతి హృదయం చిగురించెను ఈ తరుణం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Koti Kaanthula Velugulatho Udayinchenu Oka Kiranam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Lokamanduna Prathi Hrudayam Chigurinchenu Ee Tharunam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దివిని విడిచి భువిని మనకై మానవునిగా జన్మించెను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దిగులు చెందక గతము మరచి యేసుని ఆరాధింతుము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Divini Vidichi Bhuvini Manakai Maanavunigaa Janminchenu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Digulu Chendaka Gathamu Marachi Yesuni Aaraadhinthumu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లోకానికే ఇది పర్వదినం మహదానందమే ప్రతి క్షణం – (2)    ||కోటి కాంతుల||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Lokaanike Idi Parvadinam Mahadaanandame Prathi Kshanam – (2) ||Koti||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రాజుల రాజు ప్రభువులకు ప్రభువే తానుగా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మనుజులకు మాదిరి తానై ఉండుటకే ఇల ఏతెంచెగా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Raajula Raaju Prabhuvulaku Prabhuve Thaanugaa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Manujulaku Maadiri Thaanai Undutake Ila Ethenchegaa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మనకోసమే జన్మించెను తన ప్రేమనే పంచెను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వరమునే తను విడచెను నరరూపిగా వెలసెను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Manakosame Janminchenu Thana Premane Panchenu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Varamune Thanu Vidachenu Nararoopigaa Velasenu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సృష్టికే మూలాధారమైన దేవుడే ఇల దిగి వచ్చెనా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శోధనా బాధలు ఎన్ని ఉన్నా నేటితో ఇక దరి చేరునా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Srushtike Moolaadhaaramaina Devude Ila Digi Vachchenaa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Shodhanaa Baadhalu Enni Unnaa Netitho Ika Dari Cherunaa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ఇక సంతోషమే ప్రతివానికి శుభపరిణామమే – (2)    ||కోటి కాంతుల||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Ika Santhoshame Prathivaaniki Shubha Parinaamame – (2) ||Koti||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మహిమగల మహిమోన్నతుడు పశువులశాలలో పసివానిగా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కరుణగల కారణజన్ముడు శిశువుగా మనలో ఒకవానిగా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Mahimagala Mahimonnathudu Pashuvula Shaalalo Pasivaanigaa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Karunagala Kaaranajanmudu Shishuvugaa Manalo Okavaanigaa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2026-02-25T09:35:30Z</dcterms:created>
  <dcterms:modified xsi:type="dcterms:W3CDTF">2026-02-25T09:35:30Z</dcterms:modified>
</cp:coreProperties>
</file>