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దేవుని గొర్రెపిల్లా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Devuni Gorrepilla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దేవుని గొర్రెపిల్లా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ఇవేగా మా కృతజ్ఞత స్తుతులు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Devuni Gorrepillaa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Ivegaa Maa Kruthagnatha Sthuthulu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అర్హుడవు – అర్హుడవు – అర్హుడవు – అర్హుడవు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గొర్రెపిల్లా నీవే యోగ్యుడవు – యోగ్యుడవు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Arhudavu – Arhudavu – Arhudavu – Arhudavu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Gorrepillaa Neeve Yogyudavu – Yogyudavu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రక్తమిచ్చి – రక్తమిచ్చి – ప్రాణమిచ్చి – ప్రాణమిచ్చి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ప్రజలను కొనినావు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Rakthamichchi – Rakthamichchi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Praanamichchi – Praanamichchi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అర్హుడవు – అర్హుడవు – అర్హుడవు – అర్హుడవు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గొర్రెపిల్లా నీవే యోగ్యుడవు – యోగ్యుడవు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Prajalanu Koninaavu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Arhudavu – Arhudavu – Arhudavu – Arhudavu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మహిమయు – మహిమయు – ఘనతయు – ఘనతయు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చెల్లును ఎల్లప్పుడు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Gorrepillaa Neeve Yogyudavu – Yogyudavu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Mahimayu – Mahimayu – Ghanathayu – Ghanathayu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పాపమునంతా పోగొట్టి – ప్రాచీన స్వభావము తొలగించి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శక్తితోనే – నూతన జీవులుగా మార్చెను (2)        ||అర్హుడవు||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Paapamunanthaa Pogotti – Praacheena Swabhaavamu Tholaginchi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Shakthithone – Noothana Jeevulugaa Maarchenu (2)       ||Arhudavu||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 విస్తరింపగా – కృపావరమునే దానముగా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యేసుక్రీస్తులోనే – నీతిమంతులుగా మార్చెను (2)        ||అర్హుడవు||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 Vistharimpagaa – Krupaa Varamune Daanamugaa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Kreesthulone – Neethimanthulugaa Maarchenu (2)       ||Arhudavu||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ఒక రాజ్యముగా – యాజకులనుగా చేసితివి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క్రీస్తుతో రాజ్యమేలగ – జయించు వానిగా మార్చెను (2)        ||అర్హుడవు||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Oka Raajyamugaa – Yaajakulanugaa Chesithivi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Kreesthutho Raajyamelaga – Jayinchu Vaanigaa Maarchenu (2)       ||Arhudavu||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2026-02-25T09:16:31Z</dcterms:created>
  <dcterms:modified xsi:type="dcterms:W3CDTF">2026-02-25T09:16:31Z</dcterms:modified>
</cp:coreProperties>
</file>