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(అన్ని వేళలో)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Anni Velalo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– ఘనతకు అర్హుడా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నాథుడా – యేసు నీకే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– Ghanathaku Arhudaa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Naathudaa – Yesu Neeke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వేళలో ఎన్నో మేళ్లతో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బ్రోచిన యేసు నీకే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Velalo Enno Mellatho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Brochina Yesu Neeke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వందనం యేసు నీకే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Vandanam Yesu Neeke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వాడా – యేసు నీకే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నీతిమంతుడా – యేసు నీకే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Vaadaa – Yesu Neeke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Neethimanthudaa – Yesu Neeke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 దుర్గమా – నా విమోచకా (2)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 Durgamaa – Naa Vimochakaa (2) 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ప్రేమాపూర్ణుడా – యేసు నీకే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నాథుడా – యేసు నీకే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Premaapoornudaa – Yesu Neeke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Naathudaa – Yesu Neeke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పాపరహితుడా – పావన నాథుడా (2)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Paaparahithudaa – Paavana Naathudaa (2)         ||Vandanam||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2026-02-25T09:18:17Z</dcterms:created>
  <dcterms:modified xsi:type="dcterms:W3CDTF">2026-02-25T09:18:17Z</dcterms:modified>
</cp:coreProperties>
</file>