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ఇన్నాళ్లు తోడుగా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Innaallu Thodugaa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ఇన్నాళ్లు తోడుగా మాతో నడిచావు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ఇమ్మానుయేలుగా వెన్నంటి నిలిచావు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Innaallu Thodugaa Maatho Nadichaavu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Immaanuyelugaa Vennanti Nilichaavu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ఇశ్రాయేలు కాపరి నీకు స్తోత్రము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అనుసరింతుము జీవితాంతము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Ishraayelu Kaapari Neeku Sthothramu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Anusarinthumu Jeevithaanthamu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ఘనులైన వారే గతియించగా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ధనమున్నవారే మరణించగా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Ghanulaina Vaare Gathiyinchagaa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Dhanamunnavaare Maraninchagaa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ఎన్నతగని వారమైనా మమ్ము కనికరించావు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దినములు పొడిగించి సజీవులుగా ఉంచావు (2)      ||ఇశ్రాయేలు||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Ennathagani Vaaramainaa Mammu Kanikarinchaavu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Dinamulu Podiginchi Sajeevuluga Unchaavu (2)      ||Ishraayelu||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కంట కన్నీరు జారకుండగా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కీడు మా దరికి చేరకుండగా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Kanta Kanneeru Jaarakundagaa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Keedu Maa Dariki Cherakundagaa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 రెప్పలా కాచి భద్రపరచియున్నావు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దుష్టుల ఆలోచనలు భంగపరచియున్నావు (2)      ||ఇశ్రాయేలు||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 Reppalaa Kaachi Bhadraparachiyunnaavu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Dushtula Aalochanalu Bhangaparachiyunnaavu (2)      ||Ishraayelu||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2026-02-25T09:35:27Z</dcterms:created>
  <dcterms:modified xsi:type="dcterms:W3CDTF">2026-02-25T09:35:27Z</dcterms:modified>
</cp:coreProperties>
</file>