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 యెహోవా నీ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 Yehovaa Nee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 యెహోవా నీ గుడారం - బున నతిథియౌ వాడెవండు = తనర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పరిశుద్ధ పర్వత - మున వసించెడు వాండెవండు ||ఘన||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 Yehovaa Nee Gudaaran - Buna Nathithiyau Vaadevandu = Thanara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Parishuddha Parvatha - Muna Vasinchedu Vaandevandu ||Ghana||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వెలలయగను యథార్థ వర్తన - గలిగి నీతి ననుసరించుచు = నెలమితో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 నిజము - పలుకు చుండువాండై సుమ్మ ||ఘన||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Velalayaganu Yathaartha Varthana - Galigi Neethi Nanusarinchuchu = Nelamitho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 Nijamu - Paluku Chunduvaandai Summa ||Ghana||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తనదు నాల్మతోంగొండె మాడండు - తన సఖునకును గీడు చేయండు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తనదు పొరుగు వానిపై నిం-దలను మోపండించు కేనియు ||ఘన||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Thanadu Naalmathonggonde Maadandu - Thana Sakhunakunu Geedu Cheyandu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Thanadu Porugu Vaanipai Nin-Dalanu Mopandinchu Keniyu ||Ghana||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_వానికిని నీచుం డసహ్యుడు - వాండు భక్తుల గౌరవించును = హాని కలిగిన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నాతండును బ్ర - మాణ మాడియు మాట తప్పండు ||ఘన||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_Vaanikini Neechun Dasahyudu - Vaandu Bhakthula Gauravinchunu = Haani Kaligina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Naathandunu Bra - Maana Maadiyu Maata Thappandu ||Ghana||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మరియు ద్రవ్యము ఆ వడ్డి కీయండు - నిరపరాధినిం జెజిప లంచము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అరయం డిట్టులం జేయువాండే - ధర నెపుడు గదల్బంబడండు ||ఘన||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Mariyu Dravyamu Aa Vaddi Keeyandu - Niraparaadhinin Jejipa Lanchamu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Arayan Dittulan Jeyuvaande - Dhara Nepudu Gadalbambadandu ||Ghana||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జనక తనయ పావనాత్మకు - ఘన మహిమయు కల్గుంగాక = 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పిపుడు నెల్లప్పుడున్‌ యుగ - ములకుం గల్గునుగాక యామేన్‌ || జనక||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Janaka Thanaya Paavanaathmaku - Ghana Mahimayu Kalgunggaaka = 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Pipudu Nellappudun Yuga - Mulakun Galgunugaaka Yaamen || Janaka||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2026-08-11T18:40:50Z</dcterms:created>
  <dcterms:modified xsi:type="dcterms:W3CDTF">2026-08-11T18:40:50Z</dcterms:modified>
</cp:coreProperties>
</file>