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హృదయాన కొలువైన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Hrudayaana Koluvaina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విత్తినది ఒకరు – నీరు పోసింది వేరొకరు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ఎరువు వేసింది ఎవ్వరైననూ – వృద్ధి చేసింది నీవే కదా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Vitthinadi Okaru – Neeru Posindi Verokaru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Eruvu Vesindi Evvarainanu – Vruddhi Chesindi Neeve Kadaa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సంఘక్షేమాభివృద్ధికే – పరిచర్య ధర్మము నియమించినావే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ఉపదేశమే – నన్ను స్థిరపరచెనే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 Kshemaabhivruddhike – Paricharya Dharmamu Niyaminchinaave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Upadeshame – Nannu Sthiraparachene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సర్వము నీకే అర్పింతును (2)        ||నా హృదయాన||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Sarvamu Neeke Arpinthunu (2)         ||Naa Hrudayaana||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హృదయాన కొలువైన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అణువణువు నిన్నే – ప్రస్తుతించెనే కీర్తనీయుడా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Hrudayaana Koluvaina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Anuvanuvu Ninne – Prasthuthinchene Keerthaneeyudaa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హృదయార్పణతో – ప్రణమిల్లెదనే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పూజార్హుడా (2)        ||నా హృదయాన||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Hrudayaarpanatho – Pranamilledane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Poojaarhudaa (2)         ||Naa Hrudayaana||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ఏడంతలై – మండుచుండినను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జ్వాలలు తాకలేదులే – నీ ప్రియుల దేహాలను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Edanthalai Manduchundinanu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Jwaalalu Thaakaledule – Nee Priyula Dehaalanu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బలము చల్లారెనే – శత్రు సమూహము అల్లాడెనే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నీ స్వాస్థ్యమే – నీవు నా సొంతమే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Balamu Challaarene – Shathru Samoohamu Allaadene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Nee Swaasthyame – Neevu Naa Sonthame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స్తోత్రబలులన్ని నీకేనయ్యా (2)        ||నా హృదయాన||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Sthothrabalulanni Neekenayyaa (2)         ||Naa Hrudayaana||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అంతా వ్యర్థమని – వ్యర్థులైరెందరో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గురి నీపై నిల్పినందుకే – నా పరుగు సార్థకమాయెనే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Anthaa Vyardhamani Vyardhulairendaro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Guri Neepai Nilpinanduke – Naa Parugu Saardhakamaayene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నీయందు పడిన ప్రయాసము – శాశ్వత కృపగా నాయందు నిలిచెనే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నీపై విశ్వాసమే – నన్ను బలపరచెనే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Yandu Padina Prayaasamu – Shaashwatha Krupagaa Naa Yandu Nilichene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Neepai Vishwaasamu – Nannu Balaparachene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స్వరమెత్తి నిన్నే కీర్తింతును (2)        ||నా హృదయాన||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Swarametthi Ninne Keerthinthunu (2)         ||Naa Hrudayaana||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2026-02-25T09:17:59Z</dcterms:created>
  <dcterms:modified xsi:type="dcterms:W3CDTF">2026-02-25T09:17:59Z</dcterms:modified>
</cp:coreProperties>
</file>