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యుగయుగాలు మారిపోనిది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Yugayugaalu Maariponidhi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 చేసిన మేలు ఎట్టిదో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యోచించి కళ్ళు తెరువరా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 Chesina Melu Ettido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Yochinchi Kallu Theruvaraa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జీవమునకు పోవు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క్రీస్తేసుని ఆలకించారా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Jeevamunaku Povu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Kreesthesani Aalakincharaa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ముందర పందెము చూడరా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విశ్వాసపు పరుగులో సాగరా (2)      ||హద్దే||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Mundara Pandemu Choodaraa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Vishwaasapu Parugulo Saagaraa (2)         ||Hadde||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యుగయుగాలు మారిపోనిది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తరతరాలు తరిగిపోనిది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Yugayugaalu Maariponidhi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Tharatharaalu Tharigiponidhi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రాజు నీ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ఎన్నడు వీడిపోనిది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Raaju Nee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Ennadu Veediponidhi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ఎవ్వరు చూపలేనిది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అద్భుత కార్యమ్ము చేయు ప్రేమది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Evvaru Choopalenidhi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Adbhutha Kaaryammu Cheyu Premadi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హద్దే లేని ఆ దివ్య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కపటమే లేని నిస్స్వార్ధ్య ప్రేమతో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Hadde Leni Aa Divya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Kapatame Leni Nisswaardhya Prematho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బలి అయిన దైవము 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Bali Aina Daivamu Raa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లోకంతో స్నేహమొద్దు 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చివరికి చింతే మిగులు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Lokamtho Snehamoddu 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Chivariki Chinthe Migulu 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లొంగిపోకు 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మరణ త్రోవ 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Longipoku 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Marana Throva Raa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దేహం దేవాలయము 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హృదయం క్రీస్తుకి కొలవురా (2)      ||హద్దే||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Deham Devaalayamu 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Hrudayam Kreesthuki Kolavuraa (2)         ||Hadde||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2026-02-25T09:28:13Z</dcterms:created>
  <dcterms:modified xsi:type="dcterms:W3CDTF">2026-02-25T09:28:13Z</dcterms:modified>
</cp:coreProperties>
</file>