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పావనుడా మా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Paavanudaa Maa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పావనుడా మా ప్రభువా (1)   నీ రక్షణకై  స్తోత్రములు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Paavanudaa Maa Prabhuvaa (1)   Nee Rakshanakai  Sthothramulu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అత్యున్నతమైన దేవా - సింహాసనాసీనుడవు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ఎంతో గొప్పది నీ మహిమ - వర్ణింపజాలను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Athyunnathamaina Devaa - Sinhaasanaaseenudavu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Entho Goppadi Nee Mahima - Varnimpajaalanu Nenu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పాపపు కుష్ఠుతో పడి చెడిన - ఈపాపిని కరుణించితివి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పాపపు డాగులు కడిగి - పరిశుద్ధుని చేసిన విభుడా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Paapapu Kushthutho Padi Chedina - Eepaapini Karuninchithivi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Paapapu Daagulu Kadigi - Parishuddhani Chesina Vibhudaa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అపవిత్రమగు పెదవులతో - కపటముగా జీవించితిని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అపరాధి నోటిని తెరచి - స్తుతి గీతము నొసగిన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Apavithramagu Pedavulatho - Kapatamugaa Jeevinchithini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Aparaadhi Notini Therachi - Sthuthi Geethamu Nosagina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క్రయధన మధికము ఎంతో - నా కర్త నిను ప్రణుతింతు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కందరి కంటె ఘనుడా - ఓ కల్వరి నాథా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Krayadhana Madhikamu Entho - Naa Kartha Ninu Pranuthinthu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Kandari Kante Ghanudaa - O Kalvari Naathaa 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మహిమ పరతును ప్రభు యేసు - మహదానందముతో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మహోన్నతుడా ప్రభు నిన్ను - మహిమలో ఆరాధించెదను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Mahima Parathunu Prabhu Yesu - Mahadaanandamutho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Mahonnathudaa Prabhu Ninnu - Mahimalo Aaraadhinchedanu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కనులతో నిను చూచెదను - ఆకసమున దూతల మధ్య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 త్వరగా రారమ్ము - అక్షయుడా నీకే స్తుతులు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Kanulatho Ninu Choochedanu - Aakasamuna Doothala Madhya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Rakshaka Thvaragaa Raarammu - Akshayudaa Neeke Sthuthulu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2026-08-11T18:48:38Z</dcterms:created>
  <dcterms:modified xsi:type="dcterms:W3CDTF">2026-08-11T18:48:38Z</dcterms:modified>
</cp:coreProperties>
</file>