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సాత్వీకుడా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Saathveekudaa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సాత్వీకుడా దీనులను కరుణించే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సమ్మతి కలిగిన మనస్సుతో నిమ్మళముగ నేను బ్రతుకుటకు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Saathveekudaa Deenulanu Karuninche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Sammathi Kaligina Manassutho Nimmalamuga Nenu Brathukutaku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సమృద్ధియైన కృపతో నింపుము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నీ సన్నిధిలో నన్ను నిలుపుము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Samruddhiyaina Krupatho Nimpumu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Nee Sannidhilo Nannu Nilupumu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ఈర్చ్యా ద్వేషాలతో పాడైన పుడమిపై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నిలువనీడకరువై శిలువపై బంటరయ్యావు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 కాల శ్రమలకే అలసిన నాహృదయములో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సహనము కలిగించి నడుపుము నను తుదివరకు ||సాత్వీ||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కలతల కెరటాలలో నా తోడుగ నిలిచావు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ఉప్పొంగిన సంద్రమే నిమ్మళమై మౌనమూనింది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గుండెలో నిండిన స్తుతినొందే పూజ్యుడా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మమకారపు గుడిలో నిన్నే కొలిచెదనయ్యా ||సాత్వీ||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2026-08-11T18:39:12Z</dcterms:created>
  <dcterms:modified xsi:type="dcterms:W3CDTF">2026-08-11T18:39:12Z</dcterms:modified>
</cp:coreProperties>
</file>