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మధురం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Madhuram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మధురం నా యేసు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క్షేమం నా తండ్రి చెంత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Madhuram Naa Yesu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Kshemam Naa Thandri Chentha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ప్రేమను నాపైన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ప్రాణంబు పెట్టిన మన తండ్రి ప్రేమ (2)   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Premanu Naapaina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Praanambu Pettina Mana Thandri Prema (2)    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నీతికి ఆధారము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త్రోవకు వెలుగువై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Neethiki Aadhaaramu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Throvaku Veluguvai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 ఆలోచన చొప్పున నడువక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మార్గమున నిలువక (2)   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Dushtula Aalochana Choppuna Naduvaka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Maargamuna Niluvaka (2)    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పరిశుద్ధులకు పరిశుద్ధుడవు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ప్రభులకు ప్రభుడవు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Parishuddhulaku Parishuddhudavu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Prabhulaku Prabhudavu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పాప లోకంలో నీ ప్రాణమర్పించి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పరలోకమునకు మార్గము చూపావు (2)   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Paapa Lokamlo Nee Praanamarpinchi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Paralokamunaku Maargamu Choopaavu (2)            ||Entho||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2026-02-25T09:27:42Z</dcterms:created>
  <dcterms:modified xsi:type="dcterms:W3CDTF">2026-02-25T09:27:42Z</dcterms:modified>
</cp:coreProperties>
</file>