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notesMasterIdLst>
    <p:notesMasterId r:id="rId1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Jesus Thy Boundless Love to Me</a:t>
            </a:r>
            <a:endParaRPr lang="en-US" sz="4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Jesus, nothing may I see,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Nothing desire or seek, but Thee!</a:t>
            </a:r>
            <a:endParaRPr lang="en-US" sz="4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 suffering be Thy love my peace,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 weakness be Thy love my power;</a:t>
            </a:r>
            <a:endParaRPr lang="en-US" sz="4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when the storms of life shall cease,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Jesus, in that important hour,</a:t>
            </a:r>
            <a:endParaRPr lang="en-US" sz="4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 death as life be Thou my guide,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save me, who for me hast died.</a:t>
            </a:r>
            <a:endParaRPr lang="en-US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Jesus, Thy boundless love to me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 thought can reach, no tongue declare;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Oh knit my thankful heart to Thee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reign without a rival there.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Thine, wholly Thine, alone I am!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 Thou alone my constant flame.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O, grant that nothing in my soul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May dwell but Thy pure love alone!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Oh, may Thy love possess me whole,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My Joy, my Treasure, and my Crown!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All coldness from my heart remove;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My every act, word, thought, be love.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Love, how gracious is Thy ray!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All fear before Thy presence flies;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Care, anguish, sorrow, melt away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Wherever Thy healing beams arise.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2026-08-24T07:34:28Z</dcterms:created>
  <dcterms:modified xsi:type="dcterms:W3CDTF">2026-08-24T07:34:28Z</dcterms:modified>
</cp:coreProperties>
</file>