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Holy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other name remains undefeated?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Holy God.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behold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and the Only!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Cry out, sing holy!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a Holy God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worship the Holy God.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else could rescue me from my failing?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else would offer His only Son?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else invites me to call Him Father?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Holy God.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behold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and the Only!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Cry out, sing holy!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a Holy God.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worship the Holy God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behold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and the Only!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else commands all the hosts of heaven?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else could make every king bow down?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Cry out, sing holy!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a Holy God.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worship the Holy God!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else can whisper and darkness trembles?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Holy God.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other beauty demands such praises?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other splendour outshines the sun?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other majesty rules with justice?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Holy God.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behold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and the Only!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Cry out, sing holy!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a Holy God.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worship the Holy God.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other glory consumes like fire?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other power can raise the dead?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2026-08-24T07:35:01Z</dcterms:created>
  <dcterms:modified xsi:type="dcterms:W3CDTF">2026-08-24T07:35:01Z</dcterms:modified>
</cp:coreProperties>
</file>