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Surrender All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surrender all to you.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 all.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all I am, Lord, and all that I cling to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Savior I owe everything to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all my treasures that lie in my storehouse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cannot follow when I enter Your house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surrender all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 all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all my cravings for vain recognition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Fleshly indulgence and worldly ambition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want so much, Lord, to make You the focus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serve You in secret and never be noticed.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surrender all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 all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all my hunger for all that's forbidden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desire and sin I keep hidden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me and know me; I want to bring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life that is holy and sanctified through You!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2026-08-24T07:35:21Z</dcterms:created>
  <dcterms:modified xsi:type="dcterms:W3CDTF">2026-08-24T07:35:21Z</dcterms:modified>
</cp:coreProperties>
</file>