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సింహాసనాసీనుడా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Simhaasanaaseenudaa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సింహాసనాసీనుడా – యూదా గోత్రపు సింహమా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చిగురు దేవతనయా – దేవ గొఱ్ఱెపిల్లవు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Sinhaasanaaseenudaa – Yoodaa Gothrapu Sinhamaa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Chiguru Devathanayaa – Deva Gorrepillavu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స్తుతులకు యోగ్యుడవు ఆ... ఆ... హల్లేలూయా మామహారాజా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హొసన్న హొసన్న హల్లేలూయా – శ్రీ యేసు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Sthuthulaku Yogyudavu Aa... Aa... Hallelooyaa Maamahaaraajaa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Hosanna Hallelooyaa – Shree Yesu Raajaa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ఆ... ఆ... ఆ... ఆ... ఆ... ఆ... ఆ...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Aa... Aa... Aa... Aa... Aa... Aa... Aa...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ప్రభువుల ప్రభువు రాజుల రాజు – ప్రతివాని మోకాలు వంగవలె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క్రీస్తు దేవుడని – ప్రతి వాని నాలుక ఒప్పవలె (2)        ||ఆ..||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Prabhuvula Prabhuvu Raajula Raaju – Prathivaani Mokaalu Vanggavale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Kreesthu Devudani – Prathi Vaani Naaluka Oppavale (2)        ||Aa..||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 సత్య స్వరూపి – సర్వైశ్వర్యము సృష్టికర్తవు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ప్రభావము ఇహపరములలో – ప్రభువా పొంద అర్హుడవు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 Sathya Svaroopi – Sarvaishvaryamu Srushtikarthavu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Prabhaavamu Ihaparamulalo – Prabhuvaa Ponda Arhudavu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2026-08-24T10:17:17Z</dcterms:created>
  <dcterms:modified xsi:type="dcterms:W3CDTF">2026-08-24T10:17:17Z</dcterms:modified>
</cp:coreProperties>
</file>