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దయచేయు  నిత్య దీవెనలు బెరాకాలో చూతురు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Dayacheyu  Nithya Deevenalu Beraakaalo Choothuru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దయచేయు - నిత్య దీవెనలు బెరాకాలో చూతురు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Dayacheyu - Nithya Deevenalu Beraakaalo Choothuru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కీడు, యుద్ధము, తెగులు, కరువైనను - దాడి చేయబూని విజృంభించి నపుడు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మొరపెట్టిన నీకు దొరుకు - నిజముగా - రక్షణ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Keedu, Yuddhamu, Thegulu, Karuvainanu - Daadi Cheyabooni Vijrumbhinchi Napudu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Morapettina Neeku Doruku - Nijamugaa - Rakshana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శత్రు శోధనలు పై బడినప్పుడు - శక్తిహీనులమై పోయినప్పుడు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 దయచేయు నిత్యాదరణ - నిజముగా - చూతురు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Shathru Shodhanalu Pai Badinappudu - Shakthiheenulamai Poyinappudu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 Dayacheyu Nithyaadarana - Nijamugaa - Choothuru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 యుద్ధము చేయు నాయకుడు - ప్రభు పక్షమందు చేరుము యీనాడే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పొందెదవు బెరాకాలో - నిజముగా - 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 Yuddhamu Cheyu Naayakudu - Prabhu Pakshamandu Cherumu Yeenaade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Pondedavu Beraakaalo - Nijamugaa - Jayamu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పలువిధ శ్రమలందు చేరుమా - ప్రీతిమీర మిమ్ము దరిచేర్చును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నీతియుక్తముగా స్తుతించుము - ఖ్యాతితో ప్రభుని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Paluvidha Shramalandu Cherumaa - Preethimeera Mimmu Daricherchunu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Neethiyukthamugaa Sthuthinchumu - Khyaathitho Prabhuni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నిత్యదేవుని మహాకృప నిరతం - శత్రువును జయించును నిశ్చయం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కృతజ్ఞతా స్తుతులు మీరు - నిత్యముగా చెల్లించుడి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Nithyadevuni MahaaKrupa Nirathan - Shathruvunu Jayinchunu Nishchayan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Kruthagnatha Sthuthulu Meeru - Nithyamugaa Chellinchudi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స్వరమండల సితారా వాయించుడి - శత్రువులతో ప్రభు పోరుసల్పెను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బెరాకాలో ప్రభు స్వరమెత్తి - మరి మరి -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Svaramandala Sithaaraa Vaayinchudi - Shathruvulatho Prabhu Porusalpenu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Beraakaalo Prabhu Svarameththi - Mari Mari - Paadudi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పరమ తండ్రి ప్రసాదించు నెమ్మది - భూరాజులు గడగడ వణికిరి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ప్రజలను సంతోషపరచును - హల్లెలూయ -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Parama Thandri Prasaadinchu Nemmadi - Bhooraajulu Gadagada Vanikiri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Prajalanu Santhoshaparachunu - Hallelooya - Paadudi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2026-08-11T18:47:54Z</dcterms:created>
  <dcterms:modified xsi:type="dcterms:W3CDTF">2026-08-11T18:47:54Z</dcterms:modified>
</cp:coreProperties>
</file>