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గానము చేసెదము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 Gaanamu Chesedamu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ఉత్సాహ గానము చేసెదము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ఘనపరచెదము మన యేసయ్య నామమును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Uthsaaha Gaanamu Chesedamu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Ghanaparachedamu Mana Yesayya Naamamunu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యెహోవ రాఫా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యెహోవ షమ్మా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Yehova Raaphaa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Yehova Shammaa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యెహోవ ఈరే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యెహోవ షాలోమ్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Yehova Eere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Yehova Shaalom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అమూల్యములైన వాగ్ధానములు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అత్యధికముగా ఉన్నవి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Amoolyamulaina Vaagdhaanamulu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Athyadhikamugaa 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వాటిని మనము నమ్మినయెడల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మహిమను ఆనుభవించెదము (2) 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Vaatini Manamu Namminayedala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Mahimanu Anubhavinchedamu (2)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 దేశము పితరులకిచ్చిన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నమ్మదగిన దేవుడాయన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 Deshamu Pitharulakichchina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Nammadagina Devudaayana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జయించిన వారమై అర్హత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యెరుషలేం ఆనుభవించెదము (2)   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Jayinchina Vaaramai Arhatha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Yerushalem Anubhavinchedamu (2)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2026-02-25T09:27:35Z</dcterms:created>
  <dcterms:modified xsi:type="dcterms:W3CDTF">2026-02-25T09:27:35Z</dcterms:modified>
</cp:coreProperties>
</file>