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యెహోవానైన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Yehovaanaina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లెమ్ము నీవు ఓ సీయోను - ధరియించు నీదు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లోనికి రాడు అన్యుడెవడును - హృదయ సున్నతి లేనివాడు"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Lemmu Neevu O Seeyonu - Dhariyinchu Needu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Loniki Raadu Anyudevadunu - Hrudaya Sunnathi Lenivaadu"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నైన నేను మార్పు లేని వాడను గాన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Naina Nenu Maarpu Leni Vaadanu Gaana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సంతతివారగు మీరు లయము కాలేదు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Santhathivaaragu Meeru Layamu Kaaledu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దేవుడెహోవ మనుష్యుడు కాడు (2) - మాట మీరని 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పశ్చాత్తాప పడడే మాత్రం (2) - అబద్ధమాడ నేరడు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Devudehova Manushyudu Kaadu (2) - Maata Meerani 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Pashchaaththaapa Padade Maathran (2) - Abaddhamaada Neradu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దాసుడైన దావీదు నిమిత్తము - నాదు నిమిత్తమును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పట్టణమును కాపాడి రక్షింతు - వేరుతన్ని వారెదుగుదురు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Daasudaina Daaveedu Nimiththamu - Naadu Nimiththamunu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Pattanamunu Kaapaadi Rakshinthu - Veruthanni Vaareduguduru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యాకోబు దేవుని నామము - నిన్ను ఉద్ధరించును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ఆపత్కాలమందున నీకు ఉత్తరము - నిచ్చును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Yaakobu Devuni Naamamu - Ninnu Uddharinchunu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Aapathkaalamanduna Neeku Uththaramu - Nichchunu 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సైన్యము లధిపతి ప్రత్యక్షమై - తన ప్రజలను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కిరీటమందలి రత్నములవలె - సురక్షితముగ నుండెదరు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Sainyamu Ladhipathi Prathyakshamai - Thana Prajalanu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Kireetamandali Rathnamulavale - Surakshithamuga Nundedaru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గాలివానకు ఆశ్రయమై - పగటి ఎండకు నీడై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పర్ణశాల నొకటి యుండగ - సురక్షితముగ నుండెదరు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Gaalivaanaku Aashrayamai - Pagati Endaku Needai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Parnashaala Nokati Yundaga - Surakshithamuga Nundedaru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మహిమ యంతటి పైన తనదు - వితాన మేఘము నిలచు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నందలి ప్రతి స్థలమందు ప్రభావ మహిమ ప్రజ్వలించు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Mahima Yanthati Paina Thanadu - Vithaana Meghamu Nilachu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Nandali Prathi Sthalamandu Prabhaava Mahima Prajvalinchu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2026-08-11T18:51:48Z</dcterms:created>
  <dcterms:modified xsi:type="dcterms:W3CDTF">2026-08-11T18:51:48Z</dcterms:modified>
</cp:coreProperties>
</file>