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నన్ను నీవు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Nannu Neevu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స్వీకరించావు (2)         ||నీ కృపను||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Sweekarinchaavu (2)          ||Nee Krupanu||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ఎందుకో నన్ను నీవు ప్రేమించావు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మంచి లేని నాకై ప్రాణమిచ్చావు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Enduko Nannu Neevu Preminchinaavu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Manchi Leni Naakai Praanamichchaavu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కృపను బట్టి ఉత్సాహగానము చేసేదనో దేవా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యెహోవ యీరే – హల్లెలూయా యెహోవ రాఫా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Krupanu Batti Uthsaahagaanamu Chesedano Devaa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Yehova Eere – Hallelooya Yehova Raaphaa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యెహోవ షాలోమ్ – హల్లెలూయా యెహోవ షమ్మా          ||ఎందుకో||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Yehova Shaalom – Hallelooya Yehova Shammaa       ||Enduko||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బదులుగా నాదు శిక్షను నీవు భరియించావు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పాతాళ వేదన శ్రమలనుండి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Baduluga Naadu Shikshanu Neevu Bhariyinchaavu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Paathaala Vedana Shramalanundi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విడిపించావు (2)         ||నీ కృపను||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Vidipinchaavu (2)          ||Nee Krupanu||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కృంగియున్న వేళలో నీవు కరుణించావు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గాయములను బాగు చేయ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Krungiyunna Velalo Neevu Karuninchaavu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Gaayamulanu Baagu Cheya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శ్రమనొందావు (2)         ||నీ కృపను||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Shramanondaavu (2)          ||Nee Krupanu||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బండపైన నాదు అడుగులు నీవు స్థిరపరిచావు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పరిచర్య భాగస్వామిగా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Bandapaina Naadu Adugulu Neevu Sthiraparichaavu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Paricharya Bhaagaswaamiga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2026-02-25T09:21:40Z</dcterms:created>
  <dcterms:modified xsi:type="dcterms:W3CDTF">2026-02-25T09:21:40Z</dcterms:modified>
</cp:coreProperties>
</file>