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మానవుండ నీ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Maanavunda Nee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ఆనాడు నీవు కూడాను - అందుండి ఏడ్చెదవు nఆహా||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దేవుని జీవగ్రంథము - దేవుడు తెరచును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Aanaadu Neevu Koodaanu - Andundi Edchedavu Naahaa||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Devuni Jeevagranthamu - Devudu Therachunu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ఎవ్యాని పేరందుండదో - వాడగ్నిలో బడును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Evyaani Perandundado - Vaadagnilo Badunu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 మానవుండ నీ గతి తెలియునా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Maanavunda Nee Gathi Theliyunaa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యేమేమి చేయుచుంటివో తప్పించుకొందువా?.... eహా||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ఆహా..ఆ...అంత్యతీర్పు నందున ...యేసూ నీ రక్షకుడే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Yememi Cheyuchuntivo Thappinchukonduvaa?.... Ehaa||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Aahaa..Aa...Anthyatheerpu Nanduna ...Yesoo Nee Rakshakude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మహాభయంకరమో ...సింహంబుగా నుండు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లోకాలు పుట్టినప్పటినుండి మృతులైన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Mahaabhayangkaramo ...Sinhambugaa Nundu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Lokaalu Puttinappatinundi Mruthulaina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కులజుడైన నాటికి - తీర్పులో నిలచును ||ఆహా||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మృతులైన ఘనులు హీనులు - యేసయ్య యెదుటను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Kulajudaina Naatiki - Theerpulo Nilachunu ||Aahaa||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Mruthulaina Ghanulu Heenulu - Yesayya Yedutanu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ప్రతివారు నిలిచియుందురు బ్రతికిన రీతిగనే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Prathivaaru Nilichiyunduru Brathikina Reethigane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గ్రంధాలు విప్పబడగ - గ్రంధాలలో వారి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Grandhaalu Vippabadaga - Grandhaalalo Vaari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గ్రంథంబు బట్టబయలై - పొందుదురు తీర్చును ||ఆహా||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నరులెల్ల క్రియలచొప్పున - మరి తీర్పు పొందుదురు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Granthambu Battabayalai - Ponduduru Theerchunu ||Aahaa||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Narulella Kriyalachoppuna - Mari Theerpu Ponduduru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మృతుల లోకము - గురియౌను యగ్గికి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ఈనాడు నీవు కూడను - యేసుని విడిచినచో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Mruthula Lokamu - Guriyaunu Yaggiki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Eenaadu Neevu Koodanu - Yesuni Vidichinacho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2026-08-11T18:46:13Z</dcterms:created>
  <dcterms:modified xsi:type="dcterms:W3CDTF">2026-08-11T18:46:13Z</dcterms:modified>
</cp:coreProperties>
</file>