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బ్రతికెద నీ కోసమే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Brathikeda Nee Kosame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రుధిరంబు చేత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కడగబడిన నీదు సొత్తు కాదా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Rudhirambu Chetha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Kadagabadina Needu Sotthu Kaadaa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జూప లోకంబులోన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వెలుగు దీపముగా నాథా        ||బ్రతికెద||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Joopa Lokambulona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Velugu Deepamugaa Naathaa       ||Brathikeda||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బ్రతికెద నీ 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నీ ధ్యానమే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Brathikeda Nee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Nee Dhyaaname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జీవితమే నీకంకితమై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సేవ జేతు పుణ్యమాని భావింతు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Jeevithame Neekankithamai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Seva Jethu Punyamani Bhaavinthu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చివర శ్వాస వరకు      ||బ్రతికెద||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Chivara Shwaasa Varaku       ||Brathikeda||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శ్రమయును బాధయు నాకు కలిగినా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వైరులు ఎల్లరు నన్ను చుట్టినా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Shramayunu Baadhayu Naaku Kaliginaa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Vairulu Ellaru Nannu Chuttinaa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న్యాయ శాసనమునే పాటింతు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బలము నన్ను విడిచినా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Nyaaya Shaasanamune Paatinthu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Balamu Nannu Vidichinaa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 దృష్టి తప్పిపోయినా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చేరి నీదు శక్తి పొంద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 Drushti Thappipoyinaa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Cheri Needu Shakthi Ponda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 తోడ లోక రక్షకా         ||బ్రతికెద||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Aathma Thoda Loka Rakshakaa        ||Brathikeda||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మ్రోగుట విశ్వాసము వెల్లడి చేయుట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ఇహమందున యోగ్యమైన కార్యముగా నే తలచి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Mroguta Vishwaasamu Velladi Cheyuta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Ihamanduna Yogyamaina Kaaryamugaa Ne Thalachi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2026-02-25T09:19:23Z</dcterms:created>
  <dcterms:modified xsi:type="dcterms:W3CDTF">2026-02-25T09:19:23Z</dcterms:modified>
</cp:coreProperties>
</file>