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ఉండుటయే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Undutaye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ఉండుటయే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వాంచయ్యా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Undutaye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Vaanchayyaa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నెరవేర్చుటయే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తపనయ్యా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 Neraverchutaye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Thapanayyaa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నిన్నే 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నిలిపేను (2)        ||నీతోనే||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Ninne Kadaa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Nilipenu (2)        ||Neethone||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కరుణయు కృపయు నిరంతరం శాంతి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అన్నియు చేయువాడా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Karunayu Krupayu Nirantharam Shaanthi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Anniyu Cheyuvaadaa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జీవితం.. నశియింపగా..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కాపాడువాడా… నా కాపరి…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Jeevitham.. Nashiyimpagaa..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Kaapaaduvaadaa… Naa Kaapari…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అన్నియు చేయువాడా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 ముగించువాడా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Anniyu Cheyuvaadaa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 Muginchuvaadaa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బరువు.. నా బాధ్యత..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చెంత… నుంచితివి… (2)        ||నీతోనే||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Baruvu.. Naa Baadhyatha..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Chentha… Nunchithivi… (2)      ||Neethone||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2026-02-25T09:17:48Z</dcterms:created>
  <dcterms:modified xsi:type="dcterms:W3CDTF">2026-02-25T09:17:48Z</dcterms:modified>
</cp:coreProperties>
</file>