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భక్తవరులతో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Bhakthavarulatho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భక్తవరులతో ని - వాసముందమ - యేసుదాసు లౌదమ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.దోసములను తీగలన్ని - కోసివేతమ -మిగుల - మోసపుచ్చు నాసలెల్ల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Bhakthavarulatho Ni - Vaasamundama - Yesudaasu Laudama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.Dosamulanu Theegalanni - Kosivethama -Migula - Mosapuchchu Naasalella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రోసివేతమ - యేసుదాసు లౌదమ || యేసు భక్త||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ప్రభునివేడ - గాసి పడుదమ - వాసిగాను - యేసుమోద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Rosivethama - Yesudaasu Laudama || Yesu Bhaktha||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Prabhuniveda - Gaasi Padudama - Vaasigaanu - Yesumoda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నాసపడుదమ- యేసు - దాసు లౌదమ ||యేసు భక్త||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జారచోర - పారవేతమ - సత్య - సార మెరుగ బరమ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Naasapadudama- Yesu - Daasu Laudama ||Yesu Bhaktha||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Jaarachora - Paaravethama - Sathya - Saara Meruga Barama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గురుని - జేరు కొందమ - యింక - కోరు కొందమ ||యేసు భక్త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ప్రాపు లేనివారికెల్ల దా పొసంగును - యేసు - శాపరాసులన్ని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Guruni - Jeru Kondama - Yingka - Koru Kondama ||Yesu Bhaktha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Praapu Lenivaarikella Daa Posanggunu - Yesu - Shaaparaasulanni Thaane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మోసెను - తండ్రి - దాపొసంగును || యేసు భక్త||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బాధ... “దిక్కు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Mosenu - Thandri - Daaposanggunu || Yesu Bhaktha||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Baadha... “Dikku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? చ్చు నందరకును - దురిత మెంచక - ఘోర - మరణ బాధలెల్ల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దీర్చి- పరమొసంగును - స్థిర - వరము లిచ్చును ||యేసు భక్త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? Chchu Nandarakunu - Duritha Menchaka - Ghora - Marana Baadhalella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Deerchi- Paramosanggunu - Sthira - Varamu Lichchunu ||Yesu Bhaktha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లోక భోగముల - రాకరింతమ - ప్రభు - రాక కెదురు జూడ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మేక మౌదమ - ఇపుడె యేక మౌదమ ||యేసు భక్త||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Loka Bhogamula - Raakarinthama - Prabhu - Raaka Keduru Jooda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Meka Maudama - Ipude Yeka Maudama ||Yesu Bhaktha||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2026-08-11T18:44:28Z</dcterms:created>
  <dcterms:modified xsi:type="dcterms:W3CDTF">2026-08-11T18:44:28Z</dcterms:modified>
</cp:coreProperties>
</file>