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సంతోషం పొంగింది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Santhosham Pongindi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 ప్రేమ మరచితివా లోకయాశలయందు పడిపోతివా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యేసువైపు చూడుము – నిరీక్షణ పొందుము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 Prema Marachithivaa Lokayaashalayandu Padipothivaa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Yesuvaipu Choodumu – Nireekshana Pondumu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సాతానుపై గొప్ప విజయము నిచ్చును        ||సం||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Saathaanupai Goppa Vijayamu Nichchunu        ||San||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సంతోషం పొంగింది – సంతోషం పొంగింది సంతోషం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పొంగుచున్నది – హల్లెలూయ యేసు నన్ను రక్షించిన నాటి నుండి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Santhoshan Ponggindi – Santhoshan Ponggindi Santhoshan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Pongguchunnadi – Hallelooya Yesu Nannu Rakshinchina Naati Nundi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నేటి వరకు సంతోషం పొంగుచున్నది        ||సం||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Neti Varaku Santhoshan Pongguchunnadi        ||San||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దారి తప్పి తిరిగితిని – ప్రభు ప్రేమ నేను కాననైతిని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ఆయన నన్ను కరుణించి – తనదు రక్తములో కడిగి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Daari Thappi Thirigithini – Prabhu Prema Nenu Kaananaithini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Aayana Nannu Karuninchi – Thanadu Rakthamulo Kadigi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జీవితమును మార్చి నిత్యజీవమిచ్చెను        ||సం||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Jeevithamunu Maarchi Nithyajeevamichchenu        ||San||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నీదు పాప జీవితమును – ప్రభు సన్నిధిలో ఒప్పుకొనుము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ఆయననిన్ను క్షమియించి – తనదు రక్తములో కడిగి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Needu Paapa Jeevithamunu – Prabhu Sannidhilo Oppukonumu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Aayananinnu Kshamiyinchi – Thanadu Rakthamulo Kadigi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జీవితమును మార్చి నిత్యజీవమిచ్చెను        ||సం||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Jeevithamunu Maarchi Nithyajeevamichchenu        ||San||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ఎన్ని సార్లు జీవవాక్యమున్ – ఎదురించి నీవు సాగిపోదువు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ఆత్మ స్వరము వినుము సమర్పించుకొనుము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Enni Saarlu Jeevavaakyamun – Edurinchi Neevu Saagipoduvu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Aathma Svaramu Vinumu Samarpinchukonumu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స్వంత రక్షకునిగా యేసుని జేర్చుకొ        ||సం||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Svantha Rakshakunigaa Yesuni Jerchuko        ||San||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2026-08-24T10:17:33Z</dcterms:created>
  <dcterms:modified xsi:type="dcterms:W3CDTF">2026-08-24T10:17:33Z</dcterms:modified>
</cp:coreProperties>
</file>