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Naamam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నామం… పావన ధామం…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బ్రోవుమయ్యా ప్రేమ రూప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Naamam… Paavana Dhaamam…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Brovumayyaa Prema Roopa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జనులం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Janulam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వేడుకొందుము… వేచియుందుము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కృపనొంది మేము ఉత్సాహించెదం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Vedukondumu… Vechiyundumu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Krupanondi Memu Utsaahinchedam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జయించెదము.. స్తుతించెదము (2)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Jayinchedamu.. Sthuthinchedamu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మనసు లేక మేము దూరమైతిమి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శ్రద్ధతో నీదు మార్గం వెదకమైతిమి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 Manasu Leka Memu Dooramaithimi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Shradhdhatho Needu Maargam Vedakamaithimi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బుద్ది కలిగి నీదు మాట వైపు తిరిగెదం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తగ్గి యుండెదం.. మొర్ర పెట్టెదం (2)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Budhdhi Kaligi Needu Maata Vaipu Thirigedam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Thaggi Yundedam.. Morra Pettedam (2)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విన్నపములన్ని విని క్షమియించుము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సన్నుతుండా స్వస్థపరచు మాదు దేశమున్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Vinnapamulanni Vini Kshamiyinchumu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Sannuthundaa Swasthaparachu Maadu Deshamun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చాటి చూపి నిలిచి యుండెదం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గెలిచి వెళ్లేదం సేవ చేసెదం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Chaati Choopi Nilachi Yundedam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Gelachi Velledam Seva Chesedam (2)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2026-02-25T08:37:59Z</dcterms:created>
  <dcterms:modified xsi:type="dcterms:W3CDTF">2026-02-25T08:37:59Z</dcterms:modified>
</cp:coreProperties>
</file>