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అనుకూల సమయము నీకు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Anukoola Samayamu Neeku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అనుకూల సమయము నీకు - ఘన రక్షణ దినము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Anukoola Samayamu Neeku - Ghana Rakshana Dinamu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ఆటంకము లేక యేసు నంగీకరించి - చాటెద మెల్లడలన్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Aatangkamu Leka Yesu Nanggeekarinchi - Chaateda Melladalan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రాకడ బహు సమీపమని - వాక్యము వ్రాసియున్నది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వంచకుల దుష్టకార్యములప్పుడు - బహిరంగ పరచబడున్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Raakada Bahu Sameepamani - Vaakyamu Vraasiyunnadi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Vanchakula Dushtakaaryamulappudu - Bahirangga Parachabadun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మత్తయి యిరువది నాలుగవ అధ్యాయము మార్కు పదమూడును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లూకా యిరువదియొకట వధ్యాయము - చూడ ముగింపు తెలియున్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Maththayi Yiruvadi Naalugava Adhyaayamu Maarku Padamoodunu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Lookaa Yiruvadiyokata Vadhyaayamu - Chooda Mugimpu Theliyun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యుద్ధములు భువి జరుగుచునున్నవి - దైవచిత్తము జరుగున్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మరణముల సంఖ్య హెచ్చుచున్నది - నగరులు వణికెడును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Yuddhamulu Bhuvi Jaruguchununnavi - Daivachiththamu Jarugun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Maranamula Sangkhya Hechchuchunnadi - Nagarulu Vanikedunu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దేవుడు రాగా నాకము మారును - భూమి దహనమగును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నీళ్ళు సముద్రము లింకిపోవు - యేసు తిరిగి రాగన్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Devudu Raagaa Naakamu Maarunu - Bhoomi Dahanamagunu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Neellu Samudramu Lingkipovu - Yesu Thirigi Raagan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విశ్వాసులందరు నిల్చుట నిజము - దేవుడేసుని వాక్యము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వెలలేని రక్షణ కల్గు సంపాద్యము - సంశయులకు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Vishvaasulandaru Nilchuta Nijamu - Devudesuni Vaakyamu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Velaleni Rakshana Kalgu Sampaadyamu - Sanshayulaku Ledu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కాలము వ్యర్థము చేయకు ధరలో - కర్మముపట్టుకొనకు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పాపమున్ ప్రేమతో పట్టియుంచకు - శాపము కౌగిలింపకు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Kaalamu Vyarthamu Cheyaku Dharalo - Karmamupattukonaku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Paapamun Prematho Pattiyunchaku - Shaapamu Kaugilimpaku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2026-08-11T18:39:23Z</dcterms:created>
  <dcterms:modified xsi:type="dcterms:W3CDTF">2026-08-11T18:39:23Z</dcterms:modified>
</cp:coreProperties>
</file>