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పిలుపు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Pilupu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ఆధారమా నా దైవమా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పిలిచిన ఈ పిలుపునకు కారణమా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Aadharaamaa Naa Daivamaa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Pilichina Ee Pilupunaku Kaaranamaa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పిలిచిన నీవు నిజమైన 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హెచ్చించే ఆలోచన గలవాడవు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Pilichina Neevu Nijamaina 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Hechchinche Aalochana Galavaadavu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ఏదేమైనను కొనసాగించితివి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నీపై ఆధారపడుటకు అర్హుడవు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Edemainanu Konasaaginchithivi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Neepai Aadhaarapadutaku Arhudavu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నమ్మెదను వెంబడింతును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చిరకాలము నిన్నే సేవింతును (2)      ||నీ పిలుపు||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Nammedanu Vembadinthunu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Chirakaalamu Ninne Sevinthunu (2)       ||Nee Pilupu||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పిలుపు వలన నేను నశించిపోలేదు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ఎన్నడు నన్ను విడువలేదు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Pilupu Valana Nenu Nashinchipoledu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ENnadu Nannu Viduvaledu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కాచుట వలన జీవిస్తున్నాను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ప్రేమకు సాటి 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Kaachuta Valana Jeevisthunnaanu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Premaku Saati Ledu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నశించుటకు ఎందరో వేచియున్నను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నశింపని నీ పిలుపు నన్ను కాపాడెను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Nashinchutaku Endaro Vechiyunnanu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Nashimpani Nee Pilupu Nannu Kaapaadenu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ద్రోహము నిందల మధ్యలో నే నడచినను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నిర్మల హస్తము నన్ను భరియించెను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Drohamu Nindala Madhyalo Ne Nadachinanu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Nirmal Hasthamu Nannu Bhariyinchenu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యజమానుడా నా యజమానుడా…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పిలచిన యజమానుడా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Yajamaanudaa Naa Yajamaanudaa..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Pilachina Yajamaanudaa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యజమానుడా నా యజమానుడా…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నడిపించే యజమానుడా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Yajamaanudaa Naa Yajamaanudaa..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Nadipinche Yajamaanudaa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మనుషులు మూసిన తలుపులు కొన్నైనను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నీవు తెరచినవి అనేకములు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Manushyulu Moosina Thalupulu Konnainanu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Neevu Therachinavi Anekamulu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మనోవేదనతో నిన్ను విడిచి పరుగెత్తినను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వెంటాడి నీ సేవను చేసితివి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Manovedanatho Ninnu Vidichi Parugetthinanu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Ventaadi Nee Sevanu Chesithivi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2026-02-25T09:29:12Z</dcterms:created>
  <dcterms:modified xsi:type="dcterms:W3CDTF">2026-02-25T09:29:12Z</dcterms:modified>
</cp:coreProperties>
</file>