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all in all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Lamb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Lamb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my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Lamb of God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Lamb of God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strength when I am weak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treasure that I seek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all in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Seeking You as a precious jewel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to give up I'd be a fool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all in all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Lamb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Lamb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Taking my sin, my cross, my shame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again I bless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all in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fall down You pick me up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am dry You fill my cup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all in all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2026-02-25T09:15:16Z</dcterms:created>
  <dcterms:modified xsi:type="dcterms:W3CDTF">2026-02-25T09:15:16Z</dcterms:modified>
</cp:coreProperties>
</file>