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Worship The King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bountiful care,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tongue can recite?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breathes in the air,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shines in the light;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streams from the hills,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descends to the plain,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sweetly distills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dew and the rain.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Frail children of dust,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feeble as frail,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Thee do we trust,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find Thee to fail;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mercies how tender,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firm to the end,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Maker, Defender,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Redeemer, and Friend.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measureless might!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Ineffable love!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angels delight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sing Thee above,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worship the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glorious above,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humbler creation,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feeble our gaze,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true adoration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all shout Thy praise.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gratefully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power and His love;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Shield and Defender,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Ancient of Days,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Pavilioned in splendor,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girded with praise.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tell of His might,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of His grace,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robe is the light,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canopy space,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chariots of wrath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deep thunderclouds form,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dark is His path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wings of the storm.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2026-08-24T07:34:59Z</dcterms:created>
  <dcterms:modified xsi:type="dcterms:W3CDTF">2026-08-24T07:34:59Z</dcterms:modified>
</cp:coreProperties>
</file>