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శ్రీ యేసుని వేండు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Shree Yesuni Vendu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శ్రీ యేసుని వేండు - మనసా - సేవింపవే నేండు = నీ యఘములను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బాపియు నిను - బాయక కడు సహాయము జేసెడి ,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Shree Yesuni Vendu - Manasaa - Sevimpave Nendu = Nee Yaghamulanu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Baapiyu Ninu - Baayaka Kadu Sahaayamu Jesedi , Yesu||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పాపంబులు వీడి - పశ్చా - త్తాపబంబును గూడి - దాపున జేరుము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దయగల ప్రభువు నీ - పాపముం బాపియుం పాలించును ధర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Paapambulu Veedi - Pashchaa - Ththaapabambunu Goodi - Daapuna Jerumu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Dayagala Prabhuvu Nee - Paapamun Baapiyun Paalinchunu Dhara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దేవుని మరువకుము - దైవ - సేవను మరువకుము = జీవపుం త్రోవను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స్థిరముగ నడువను - పావన మనసును - నిచ్చెడి శ్రీ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Devuni Maruvakumu - Daiva - Sevanu Maruvakumu = Jeevapun Throvanu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Sthiramuga Naduvanu - Paavana Manasunu - Nichchedi Shree Yesu||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రక్తము చిందించెం - ప్రభువు - రక్తితో నీ కొరకు = రక్తపు టూటల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శక్తిని నమ్మిన - ముక్తి కలుగును - భక్తితో నీవు శ్రీ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Rakthamu Chindinchen - Prabhuvu - Rakthitho Nee Koraku = Rakthapu Tootala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Shakthini Nammina - Mukthi Kalugunu - Bhakthitho Neevu Shree Yesu||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సిలువయే నీ ఘనము - క్రీస్తు - సిలువయే నీ ధనము = సిలువయే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భాగ్యము - తులువల కెల్లను -సిలువ వలననే -కలుగును రక్షణ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Siluvaye Nee Ghanamu - Kreesthu - Siluvaye Nee Dhanamu = Siluvaye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Bhaagyamu - Thuluvala Kellanu -Siluva Valanane -Kalugunu Rakshana Yesu||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2026-08-11T18:44:36Z</dcterms:created>
  <dcterms:modified xsi:type="dcterms:W3CDTF">2026-08-11T18:44:36Z</dcterms:modified>
</cp:coreProperties>
</file>