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రమ్మనుచున్నాడు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Rammanuchunnaadu Ninnu Prabhu Yesu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సకల వ్యాధులను స్వస్థత పరచుటకు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శక్తిమంతుడగు ప్రభు యేసు ప్రేమతో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Sakala Vyaadhulanu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Swasthatha Parachutaku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అందరికి తన కృపలనిచ్చున్ (2)                 ||రమ్మను||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Shakthimanthudagu Prabhu Yesu Prematho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Andariki Thana Krupalanichchun (2)   ||Rammanu||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రమ్మనుచున్నాడు నిన్ను ప్రభు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వాంఛతో తన కరము చాపి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Rammanuchunnaadu Ninnu Prabhu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Vaanchatho Thana Karamu Chaapi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రమ్మనుచున్నాడు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Rammanuchunnaadu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ఎటువంటి శ్రమలందును ఆదరణ నీకిచ్చునని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గ్రహించి నీవు యేసుని చూచిన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Etuvanti Shramalandunu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Aadarana Neekichchunani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హద్దు లేని ఇంపు పొందెదవు (2)                ||రమ్మను||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Grahinchi Neevu Yesuni Choochina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Hadhdhu Leni Impu Pondedavu (2)    ||Rammanu||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కన్నీరంతా తుడుచును కనుపాపవలె కాపాడున్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కారు మేఘమువలె కష్టములు వచ్చిననూ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Kanneeranthaa Thuduchunu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Kanupaapavale Kaapaadun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కనికరించి నిన్ను కాపాడును (2)                ||రమ్మను||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Kaaru Meghamuvale Kashtamulu Vachchinanoo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Kanikarinchi Ninnu Kaapaadunu (2)    ||Rammanu||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సోమ్మసిల్లు వేళలో బలమును నీకిచ్చును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నీ వెలుగు రక్షణనై యుండును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Sommasillu Velalo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Balamunu Neekichchunu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ఆలసింపక త్వరపడి రమ్ము (2)                  ||రమ్మను||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Nee Velugu Rakshananai Yundunu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Aalasimpaka Thvarapadi Rammu (2)   ||Rammanu||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2026-02-25T09:28:32Z</dcterms:created>
  <dcterms:modified xsi:type="dcterms:W3CDTF">2026-02-25T09:28:32Z</dcterms:modified>
</cp:coreProperties>
</file>