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Our God Immortal Praise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sent His Son with pow'r to save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guilt and darkness and the grave: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Wonders of grace to God belong;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His mercies in your song.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this vain world he guides our feet,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leads us to his heav'nly seat: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mercies ever shall endure,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this vain world shall be no more.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our God immortal praise;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 and truth are all His ways: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Wonders of grace to God belong;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His mercies in your song.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the Lord of Lords renown;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Kings with glory crown: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mercies ever shall endure,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lords and kings are known no more.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built the earth, He spread the sky,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fixed the starry lights on high: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Wonders of grace to God belong;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His mercies in your song.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fills the sun with morning light;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bids the moon direct the night: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mercies ever shall endure,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suns and moons shall shine no more.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2026-08-24T07:33:47Z</dcterms:created>
  <dcterms:modified xsi:type="dcterms:W3CDTF">2026-08-24T07:33:47Z</dcterms:modified>
</cp:coreProperties>
</file>