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ఎత్తైన కొండలను మించినది</a:t>
            </a:r>
            <a:endParaRPr lang="en-US" sz="5400" dirty="0"/>
          </a:p>
          <a:p>
            <a:pPr algn="ctr" indent="0" marL="0">
              <a:lnSpc>
                <a:spcPct val="140000"/>
              </a:lnSpc>
              <a:buNone/>
            </a:pPr>
            <a:r>
              <a:rPr lang="en-US" sz="3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Etthaina Kondalanu Minchinadi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ఎత్తైన కొండలను మించినది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Etthaina Kondalanu Minchinadi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లోతైన జలములలో నడిపించినది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Lothaina Jalamulalo Nadipinchinadi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పాప శాప భారము మోసినది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Paapa Shaapa Bhaaramu Mosinadi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యేసుని ప్రేమ - నా యేసుని గొప్ప ప్రేమ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Yesuni Prema - Naa Yesuni Goppa Prema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నను విడువనిది ఎడబాయనిది - యేసుని ప్రేమ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Nanu Viduvanidi Edabaayanidi - Yesuni Prema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నను విడువనిది ఎడబాయనిది - శాశ్వతమైన ప్రేమ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Nanu Viduvanidi Edabaayanidi - Shaashvathamaina Prema</a:t>
            </a:r>
            <a:endParaRPr lang="en-US" sz="3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పాపములను క్షమించినది - కలువరి సిలువ ప్రేమ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Paapamulanu Kshaminchinadi - Kaluvari Siluva Prema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యేసుని ప్రేమ - నా యేసుని గొప్ప ప్రేమ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Yesuni Prema - Naa Yesuni Goppa Prema</a:t>
            </a:r>
            <a:endParaRPr lang="en-US" sz="3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జీవితాంతము వరకు విడువక నిలిచినది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Jeevithaanthamu Varaku Viduvaka Nilichinadi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నిత్య జీవమునకు నన్ను చేర్చునది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Nithya Jeevamunaku Nannu Cherchunadi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ఆత్మ దాహమును తీర్చునది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Aathma Daahamunu Theerchunadi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యేసుని ప్రేమ - నా యేసుని గొప్ప ప్రేమ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Yesuni Prema - Naa Yesuni Goppa Prema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మరణం జీవం ఇక ఏదైనా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Maranam Jeevam Ika Yedainaa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నేను భయము చెందనుగా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Nenu Bhayamu Chendanugaa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గొప్ప ప్రేముండగా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Goppa Premundagaa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ఋణములన్నీ తీరెను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Runamulannee Theerenu</a:t>
            </a:r>
            <a:endParaRPr lang="en-US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ఇక నీ నుంచి నా హృదయమునెవ్వరు విడదీయలేరయ్యా    ||మరణం||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Ika Nee Nunchi Naa Hrudayamunevvaru Vidadeeyalerayyaa ||Maranam||</a:t>
            </a:r>
            <a:endParaRPr lang="en-US" sz="3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శ్రమ అయినా బాధైనా హింసయినా కరువైనా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Shrama Ainaa Baadhainaa Himsayainaa Karuvainaa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ఉన్నవైనా వచ్చువైనా కొండలైనా లోతులైనా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Unnavainaa Vachchuvainaa Kondalainaa Lothulainaa (2)</a:t>
            </a:r>
            <a:endParaRPr lang="en-US" sz="4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ప్రేమ నుంచి ఇంకేదియు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Prema Nunchi Inkediyu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నను ఎన్నడూ ఎడబాయదు (4)     ||నను విడువనిది||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Nanu Ennadoo Edabaayadu (4) ||Nanu Viduvanidi||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2026-09-18T22:02:27Z</dcterms:created>
  <dcterms:modified xsi:type="dcterms:W3CDTF">2026-09-18T22:02:27Z</dcterms:modified>
</cp:coreProperties>
</file>