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విరివిగా కానుకలు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Virivigaa Kaanukalu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విరివిగా కానుకలు దేవునికి – సమర్పించుము సంతోషముతో...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పొందుము దీవెన అనుదినము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Virivigaa Kaanukalu Devuniki – Samarpinchumu Santhoshamutho...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Pondumu Deevena Anudinamu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 ఇచ్చు కృపావరము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 Ichchu Krupaavaramu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చూడుము విశ్వాస వీరులను – ప్రభుకై ఇచ్చిన వీరలను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పరికించు వారు దీవెనలు – వీక్షించు దేవుని దానమును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Choodumu Vishvaasa Veerulanu – Prabhukai Ichchina Veeralanu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Parikinchu Vaaru Deevenalu – Veekshinchu Devuni Daanamunu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అరణ్యములో చిన్న వాని చిరుకానుక – పంచెగా దీవించి ఐదువేలకు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ఈనాడు నీ విచ్చు ఈ కానుక – ఫలించాలి దీవెనతో ప్రభుసేవలో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Aranyamulo Chinna Vaani Chirukaanuka – Panchegaa Deevinchi Aiduvelaku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Eenaadu Nee Vichchu Ee Kaanuka – Phalinchaali Deevenatho Prabhusevalo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తండ్రి నిన్ను ప్రేమించి – తన కుమారునే బలిగా ఇచ్చె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ప్రభువును స్వీకరించి – ఇవ్వగలవా నీ జీవితము ప్రభుయేసుకు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Thandri Ninnu Premanchi – Thana Kumaarune Baligaa Ichche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Prabhuvunu Sveekarinchi – Ivvagalavaa Nee Jeevithamu PrabhuYesuku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2026-08-24T10:17:06Z</dcterms:created>
  <dcterms:modified xsi:type="dcterms:W3CDTF">2026-08-24T10:17:06Z</dcterms:modified>
</cp:coreProperties>
</file>