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అదే అదే ఆ రోజు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Ade Ade Aa Roju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మిడతల దండొచ్చే రోజు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నీరు రక్తమయ్యే రోజు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Midathala Dandochche Roju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Neeru Rakthamayye Roju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కోపాగ్ని రగిలే రోజు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పర్వతములు పగిలే రోజు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Kopaagni Ragile Roju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Parvathamulu Pagile Roju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రోజు శ్రమ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తప్పించే నాధుడు లేడు         ||అదే అదే||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Roju Shrama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Thappinche Naathudu Ledu     ||Ade Ade||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వ్యభిచారులు ఏడ్చే రోజు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మోసగాళ్ళు మసలే రోజు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Vyabhichaarulu Edche Roju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Mosagaallu Masale Roju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అబద్ధికులు అరచే రోజు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దొంగలంతా దొరికే రోజు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Abadhdhikulu Arache Roju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Dongalanthaa Dorike Roju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రోజు శ్రమ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తప్పించే నాథుడు లేడు       ||అదే అదే||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Roju Shrama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Thappinche Naathudu Ledu      ||Ade Ade||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పిల్ల జాడ తల్లికి లేక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జాడ పిల్లకు లేక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Pilla Jaada Thalliki Leka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Jaada Pillaku Leka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చేట్టుకొక్కరై పుట్టకొక్కరై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అనాథలై అరచే రోజు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Chettukokkarai Puttakokkarai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Anaathalai Arache Roju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రోజు శ్రమ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తప్పించే నాథుడు లేడు       ||అదే అదే||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Roju Shrama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Thappinche Naathudu Ledu       ||Ade Ade||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మనిషి యోచింపవా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బ్రతుకు ఎలా ఉన్నదో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Manishi Yochimpavaa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Brathuku Elaa Unnado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అదే అదే ఆ రోజు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ఉగ్రత రోజు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Ade Ade Aa Roju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Ugratha Roju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 చూసి భంగ పడకుమా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 చూసి దగా పడకుమా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 Choosi Bhanga Padakumaa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 Choosi Dagaa Padakumaa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రోజు శ్రమ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తప్పించే నాథుడు లేడు       ||అదే అదే||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Roju Shrama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Thappinche Naathudu Ledu       ||Ade Ade||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ఏడేండ్ల శ్రమల రోజు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పాపులంతా ఏడ్చే రోజు       ||అదే అదే||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Edendla Shramala Roju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Paapulanthaa Edche Roju      ||Ade Ade||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వడగండ్లు కురిసే రోజు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సగం కాలే రోజు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Vadagandlu Kurise Roju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Sagam Kaale Roju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నక్షత్రములు రాలే రోజు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నీరు చేదు అయ్యే రోజు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Nakshathramulu Raale Roju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Neeru Chedu Ayye Roju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నీరు సేవించిన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మనుషులంతా చచ్చే రోజు        ||అదే అదే||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Neeru Sevinchina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Manushulanthaa Chachche Roju     ||Ade Ade||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సూర్యుడు నలుపయ్యే రోజు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చంద్రుడు ఎరుపయ్యే రోజు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Suryudu Nalupayye Roju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Chandrudu Erupayye Roju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భూకంపం కలిగే రోజు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 లేక అరచే రోజు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Bhookampam Kalige Roju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 Leka Arache Roju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రోజు శ్రమ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తప్పించే నాథుడు లేడు       ||అదే అదే||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Roju Shrama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Thappinche Naathudu Ledu       ||Ade Ade||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2026-02-25T09:20:17Z</dcterms:created>
  <dcterms:modified xsi:type="dcterms:W3CDTF">2026-02-25T09:20:17Z</dcterms:modified>
</cp:coreProperties>
</file>