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మ్రొక్కెదము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Mrokkedamu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విమోచించెన్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ఘనపరచి మ్రొక్కెదము (2)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Vimochinchen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Ghanaparachi Mrokkedamu (2)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సొలోమోను కన్న శ్రేష్ఠుడు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సర్వజ్ఞానమునకు ఆధారుండు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Solomonu Kanna Sreshtudu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Gnaanamunaku Aadhaarundu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పదిలముగ మ్రొక్కెదము (2)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 Priyundu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Padilamugaa Mrokkedamu (2)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రాజులకంటే శ్రేష్ఠుడు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యాజకులనుగా మనలను చేసెన్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Kante Sreshtudu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Yaajakulanugaa Manalanu Chesen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రారాజుగ త్వరలో వచ్చున్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రయముగను మ్రొక్కెదము (2)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Raarajuga Thvaralo Vachchun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Rayamuganu Mrokkedamu (2)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 అతి శ్రేష్ఠుడు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మనకందరికి తానే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 Athi Sreshtudu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Manakandariki Thaane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హల్లెలూయకు పాత్రుండు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మ్రొక్కెదము (2)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Hallelooyaku Paathrundu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Mrokkedamu (2)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మ్రొక్కెదము సత్యముతో ఆత్మలో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 యేసుని ఆ ఆ ఆఆ (2)      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Mrokkedamu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Sathyamutho Aathmalo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మోషేకంటే శ్రేష్టుడు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మోసములనుండి విడిపించున్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Moshekante Shreshtudu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Mosamulanundi Vidipinchun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వేషధారులను ద్వేషించున్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మ్రొక్కెదము (2)      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Veshadhaarulanu Dveshinchun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Mrokkedamu (2)        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అహరోనుకంటే శ్రేష్టుడు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ఆరాధనకు పాత్రుండు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Aharonukante Shreshtudu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Aaraadhanaku Paathrundu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ప్రధాన యాజకుడు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అందరము మ్రొక్కెదము (2)  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Pradhaana Yaajakudu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Andaramu Mrokkedamu (2)       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ఆలయముకన్న శ్రేష్టుడు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ఆలయముగ తానే యుండెన్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Aalayamukanna Shreshtudu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Aalayamuga Thaane Yunden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ఆలయము మీరేయనెను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ఎల్లకాలము మ్రొక్కెదము (2)     ||సాగిలపడి||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Aalayamu Meere Yanenu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Ellakaalamu Mrokkedamu (2)           ||Saagilapadi||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 కంటె శ్రేష్టుడు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దానముగా తన్ను అర్పించెన్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Yonaakante Shreshtudu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Daanamugaa Thannu Arpinchen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2026-02-25T08:46:45Z</dcterms:created>
  <dcterms:modified xsi:type="dcterms:W3CDTF">2026-02-25T08:46:45Z</dcterms:modified>
</cp:coreProperties>
</file>