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అలంకరించును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Alankarinchunu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కూలిన కోటను – రాజగృహముగా మార్చును (2)     ||స్తుతింపజేయునే||    ||నా మనస్సా||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Koolina Kotanu – Raaja Gruhamugaa Maarchunu (2)   ||Sthuthimpajeyune||    ||Naa Manassaa||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మనస్సా ఆయన మరచునా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నిన్ను మరచిపోవునా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Manassaa Aayana Marachunaa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Ninnu Marachipovunaa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నీ బాధలన్ని కనుమరుగు చేయునే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తైలము నీపై కుమ్మరించునే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Nee Baadhalanni Kanumarugu Cheyune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Thailamu Neepai Kummarinchune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స్తుతింపజేయునే – నిన్ను అలంకరించునే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కోల్పోయినదంతా పునరుద్ధరించునే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Sthuthimpajeyune – Ninnu Alankarinchune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Kolpoyinadanthaa Punaruddharinchune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 శబ్దము విన్న – నీ హద్దులన్నిటిలో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గానాలెన్నో – ఇది మొదలు వినబడునే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 Shabdamu Vinna – Nee Haddulannitilo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Gaanaalenno – Idi Modalu Vinabadune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తరిగిపోను నేను – అణగార్చబడను నేను (2)     ||స్తుతింపజేయునే||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Tharigiponu Nenu – Anagaarchabadanu Nenu (2)     ||Sthuthimpajeyune||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సరిచేయు వాడే – ఓ ….స్థిరపరచినాడే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బలపరచినాడే – పూర్ణుణ్ణి చేయునే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Saricheyuvaade – Oo… Sthiraparachinaade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Balaparachinaade – Poornunni Cheyune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చేసి నిన్ను – హెచ్చించిన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నూతనవత్సరములో – అలంకరించునే…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Sarichesi Ninnu – Hechchinchina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Noothana Vathsaramulo – Alankarinchune….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విచారించే వారు లేక – ఒంటరైయున్న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ఆరోగ్యము దయచేసి – పరిపాలన నిచ్చునే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Vichaarinche Vaaru Leka – Ontaraiyunna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Aarogyamu Dayachesi – Paripaalana Nichchune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2026-02-25T09:18:55Z</dcterms:created>
  <dcterms:modified xsi:type="dcterms:W3CDTF">2026-02-25T09:18:55Z</dcterms:modified>
</cp:coreProperties>
</file>