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కావవే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Kaavave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దేవకావవే - రాత్రి మమ్ములన్ = నీవె నేడు కాచినావు - నీకు స్తోత్రము||దేవ||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ఆపదలు మమున్ - అంటకుండను = కాపుగాచి మంచి నిద్ర - కలుగ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Devakaavave - Raathri Mammulan = Neeve Nedu Kaachinaavu - Neeku Sthothramu||Deva||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Aapadalu Mamun - Antakundanu = Kaapugaachi Manchi Nidra - Kaluga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జేయుమో ||దేవ||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_పండియుండగా - పాము తేలులున్ = గండములను తొలగజేసి - కాయుమో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Jeyumo ||Deva||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_Pandiyundagaa - Paamu Thelulun = Gandamulanu Tholagajesi - Kaayumo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ప్రభో ||దేవ||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దుష్ట స్వపష్నముల్ - దొంగ భయమును = కష్టములను తొలగజేసి - కాయుమో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Prabho ||Deva||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Dushta Svapashnamul - Dongga Bhayamunu = Kashtamulanu Tholagajesi - Kaayumo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ప్రభో ||దేవ||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Prabho ||Deva||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2026-08-11T18:45:20Z</dcterms:created>
  <dcterms:modified xsi:type="dcterms:W3CDTF">2026-08-11T18:45:20Z</dcterms:modified>
</cp:coreProperties>
</file>