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దీవించు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Deevinchu Devaa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ఇల్లు ననన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Illu Nanana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దీవించు దేవా - నీ బిడ్డలను దీవించు దేవా = దీవించుమా గృహము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దేవపుత్రుల మంచి - స్థావరంబుగ వెలసి - సత్యకాంతుల బరుప ||1దీవించు||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Deevinchu Devaa - Nee Biddalanu Deevinchu Devaa = Deevinchumaa Gruhamu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Devaputhrula Manchi - Sthaavarambuga Velasi - Sathyakaanthula Barupa ||1Deevinchu||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నీవే యీ గృహమునకు - నిత్యతలపతివంచు - నేవేళ నీ మనసు - నెరిగి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జీవింపగ ||దీవించు||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Neeve Yee Gruhamunaku - Nithyathalapathivanchu - Nevela Nee Manasu - Nerigi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Jeevimpaga ||Deevinchu||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_సంభాషణలవేళ - సన్నిహితుడా నీకు - సంబరంబును - గూర్చు సద్వా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క్కులను బలుక 1దీవించు||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_Sambhaashanalavela - Sannihithudaa Neeku - Sambarambunu - Goorchu Sadvaa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Kkulanu Baluka 1Deevinchu||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భోజన సమయమున - భూరి ప్రేమతో నిన్ను- పూజ్యుండౌా యతిధిగ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పూజసల్పుచు బిలువ ||దీవించు||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Bhojana Samayamuna - Bhoori Prematho Ninnu- Poojyundauా Yathidhiga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Poojasalpuchu Biluva ||Deevinchu||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 ఇరుగుపొరుగులనెల్ల - పరవారివలెగాక - పరమాత్మనీసుతుల - వలె జూచి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ప్రేమింప ||దీవించు||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 Iruguporugulanella - Paravaarivalegaaka - Paramaathmaneesuthula - Vale Joochi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Premimpa ||Deevinchu||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అనుదిన ప్రార్ధన - లందు థద్ధాభక్తు - లను జూపి క్రైస్తవ - యనుభవంబుల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||దీవించు||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Anudina Praardhana - Landu Thaddhaabhakthu - Lanu Joopi Kraisthava - Yanubhavambula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||Deevinchu||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క్రైస్తవగృహ విధులీ - గృహమున నెరవేర - విస్తారమగు కృపను -వీర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లందరి దీవించు!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Kraisthavagruha Vidhulee - Gruhamuna Neravera - Visthaaramagu Krupanu -Veera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Landari Deevinchu!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ఆయురారోగ్యంబు - లాత్మెశ్వర్యములిచ్చి - ఈ యూర వీరు నీకింపగు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సాక్ష్యము నియ్య దీవించు! - పిపి. చభామణి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Aayuraarogyambu - Laathmeshvaryamulichchi - Ee Yoora Veeru Neekimpagu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Saakshyamu Niyya Deevinchu! - Pipi. Chabhaamani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2026-08-11T18:45:33Z</dcterms:created>
  <dcterms:modified xsi:type="dcterms:W3CDTF">2026-08-11T18:45:33Z</dcterms:modified>
</cp:coreProperties>
</file>