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ప్రార్థన దేవుడాలకించును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 Praarthana Devudaalakinchunu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నిశ్చయముగా నేను నిన్ను ఆశీర్వదింతును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నిశ్చయముగా వృద్ధిపొందింతుననె నీ దేవుడు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Nishchayamugaa Nenu Ninnu Aasheervadinthunu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Nishchayamugaa Vruddhipondinthunane Nee Devudu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నీతిమంతుల ప్రార్థన దేవుడాలకించును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Neethimanthula Praarthana Devudaalakinchunu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తమాల వృక్షమువలె మొవ్వు వేయుదురు 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Thamaala Vrukshamuvale Movvu Veyuduru 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మొరపెట్టుము గ్రాహ్యము కాని గొప్ప సంగతులు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మరియు గూఢమైన సంగతుల దేవుడే తెలుపున్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Morapettumu Graahyamu Kaani Goppa Sanggathulu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Mariyu Goodhamaina Sanggathula Devude Thelupun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గతకాలమున క్రీస్తు పేరట అడుగకుంటిరి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సతతము ఆనంద మొంద అడుగుడి దొరుకున్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Gathakaalamuna Kreesthu Perata Adugakuntiri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Sathathamu Aananda Monda Adugudi Dorukun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యెహోవాకొరకు ఎదురుచూచి పొందుడి బలము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ఇహమునందు పక్షిరాజువలె పై కెగురుదురు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Yehovaakoraku Eduruchoochi Pondudi Balamu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Ihamunandu Pakshiraajuvale Pai Keguruduru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ఊహించలేనిది శక్యము గానివైనట్టి క్రియలను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యెహోవా చేయ శక్తిమంతుడు అత్యధికముగా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Oohinchalenidi Shakyamu Gaanivainatti Kriyalanu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Yehovaa Cheya Shakthimanthudu Athyadhikamugaa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మిమ్ము విడువనెన్నడు నెడబాయననెగదా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నమ్ముము నరమాత్రుం డెపుడే హానిచేయడు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Mimmu Viduvanennadu Nedabaayananegadaa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Nammumu Naramaathrun Depude Haanicheyadu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 ప్రభు తన ఐశ్వర్యమందు క్రీస్తు యేసులో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మీ ప్రతి యవసరము తీర్చి కాచు నిరతమున్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 Prabhu Thana Aishvaryamandu Kreesthu Yesulo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Mee Prathi Yavasaramu Theerchi Kaachu Nirathamun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2026-08-11T18:50:46Z</dcterms:created>
  <dcterms:modified xsi:type="dcterms:W3CDTF">2026-08-11T18:50:46Z</dcterms:modified>
</cp:coreProperties>
</file>