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notesMasterIdLst>
    <p:notesMasterId r:id="rId4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Relationship Id="rId4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Done, Lord?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bore our own sins,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done,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All! All! All for Christ!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deserves our all!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All, brethren, all for Christ!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Christ your all!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blessed is the man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Whose sins are forgiven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Whose sins are covered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precious blood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blessed is the man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righteousness given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Apart from his works,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call us saints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don't call us sinners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"What has the Lord done for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we will conquer the grave?"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call us sheep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don't call us goats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call us friends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Your enemies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call us sons,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done,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All! All! All for Christ!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deserves our all!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All, brethren, all for Christ!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Christ your all!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waiting on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eyes are on You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cannot say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- talk, sing, or tell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Words cannot capture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Enough of Your worth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Ignoring Your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went our own way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thank You and say,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give Him our strength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give Him our youth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postpone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No, never be fooled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forth the Truth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of our God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privilege is ours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You done,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All! All! All for Christ!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deserves our all!</a:t>
            </a:r>
            <a:endParaRPr lang="en-US" sz="4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All, brethren, all for Christ!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Christ your all!</a:t>
            </a:r>
            <a:endParaRPr lang="en-US" sz="4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Christ! Christ! All for Christ!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deserves our all!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were far off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talked our own praise.</a:t>
            </a:r>
            <a:endParaRPr lang="en-US" sz="4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Christ! Christ! All for Christ!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Christ your all!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were like sheep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going astray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You have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what have You done?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sent Your Son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Your very own side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poured Himself out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Such great sacrifice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die for sinners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 fallen man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2026-08-24T07:35:41Z</dcterms:created>
  <dcterms:modified xsi:type="dcterms:W3CDTF">2026-08-24T07:35:41Z</dcterms:modified>
</cp:coreProperties>
</file>