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చూడరే మాఖేండు పుట్టినాండు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Choodare Maakhendu Puttinaandu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చూడరే మాఖేండు - పుట్టి - నాండు బెత్లెహేములో = నేండీ భూమి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వాసులకు - నిండు రక్షణబ్బెను చూడరే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Choodare Maakhendu - Putti - Naandu Bethlehemulo = Nendee Bhoomi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Vaasulaku - Nindu Rakshanabbenu Choodare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ఎన్నరాని దేవ దీప్తి - మున్ను మిన్ను గ్రమ్మెను = పన్నుగా రేయెండ కాంతి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కన్ననది మించెను ||చూడరే||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Ennaraani Deva Deepthi - Munnu Minnu Grammenu = Pannugaa Reyenda Kaanthi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Kannanadi Minchenu ||Choodare||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దూత తెల్పె వేల కొక - ప్రీతియగు ముచ్చటన్‌- ఖ్యాతిగ దావీదు పురిని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కర్తయేసు పుట్టుటన్‌ చూడరే!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Dootha Thelpe Vela Koka - Preethiyagu Muchchatan- Khyaathiga Daaveedu Purini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Karthayesu Puttutan Choodare!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తూరుపున జ్ఞానులొక్క - తార దివిని గాంచిరి = వారు వీరు వచ్చి సేవ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వరుసగాను జేసిరి చూడరే!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Thoorupuna Gnaanulokka - Thaara Divini Gaanchiri = Vaaru Veeru Vachchi Seva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Varusagaanu Jesiri Choodare!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మక్కువతో మనమెల్ల - మైొక్కి సేవం జేతము = మిక్కుటముగ మనకు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శాంతిం - గ్రక్కున నొసంగును || చూడరే!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Makkuvatho Manamella - Maiokki Sevan Jethamu = Mikkutamuga Manaku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Shaanthin - Grakkuna Nosanggunu || Choodare!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2026-08-11T18:42:05Z</dcterms:created>
  <dcterms:modified xsi:type="dcterms:W3CDTF">2026-08-11T18:42:05Z</dcterms:modified>
</cp:coreProperties>
</file>