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 the Lord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Bless the Lord, O my soul O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Worship His holy name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Sing like never before O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worship Your holy name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sun comes up, it's a new day dawning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time to sing Your song again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Whatever may pass, and whatever lies before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be singing when the evening comes      || Bless the Lord ||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rich in love, and You're slow to anger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name is great, and Your heart is kind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all Your goodness I will keep on singing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thousand reasons for my heart to find        || Bless the Lord 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on that day when my strength is failing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end draws near and my time has come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Still my soul will sing Your praise unending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Ten thousand years and then forevermore    || Bless the Lord ||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2026-02-25T09:16:07Z</dcterms:created>
  <dcterms:modified xsi:type="dcterms:W3CDTF">2026-02-25T09:16:07Z</dcterms:modified>
</cp:coreProperties>
</file>