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దేవుడవు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జీవమిచ్చు దేవుడవు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Devudavu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Jeevamichchu Devudavu Neevayyaa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తేజోమయుడా నాదు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విడిపించిన నా విమోచకా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Thejomayudaa Naadu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Vidipinchina Naa Vimochakaa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శరణు జొచ్చితి ఆదరించుము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సేదదీర్చి నీ అక్కున చేర్చుము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Sharanu Jochchithi Aadarinchumu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Sedadeerchi Nee Akkuna Cherchumu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సేదదీర్చి నీ అక్కున చేర్చుము     ||నమ్మదగిన||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Sedadeerchi Nee Akkuna Cherchumu        ||Nammadagina||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దప్పిగొని ఆశపడెనే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వార్తను వినిపించుము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Dappigoni Aashapadene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Vaarthanu Vinipinchumu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పూర్ణ హృదయముతో ఆత్మతో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కృతజ్ణతా స్తుతులు చెల్లించెదన్ (2)         ||నీ 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Poorna Hrudayamutho Aathmatho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Kruthagnthaa Sthuthulu Chellinchedan (2)       ||Nee Sharanu||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 ఆపదలో చిక్కుబడెనే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రక్షించుటకై చేయి చాచితివే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 Aapadalo Chikkubadene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Rakshinchutakai Cheyi Chaachithive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పదితంతుల సితారతో గానముతో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గానం చేసి కీర్తించెదన్ (2)         ||నీ శరణు||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 Thanthula Sithaaratho Gaanamutho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Gaanam Chesi Keerthinchedan (2)       ||Nee Sharanu||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2026-02-25T09:33:30Z</dcterms:created>
  <dcterms:modified xsi:type="dcterms:W3CDTF">2026-02-25T09:33:30Z</dcterms:modified>
</cp:coreProperties>
</file>