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 Yesayya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 ధాన్యములిచ్చు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 Dhaanyamulichchu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దావీదుకు దేవుడు దానియేలు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ధరణిలోన గొప్ప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Daaveeduku Devudu Daaniyelu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Dharanilona Goppa Devudu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ధరణిలోన గొప్ప దేవుడు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Dharanilona Goppa Devudu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ఆరాధించెదము యేసయ్య నామమును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సంఘముగా అన్ని వేళలా మేము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Aaraadhinchedamu Yesayya Naamamunu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Sanghamugaa Anni Velalaa Memu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ఆరాధన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హల్లెలూయా (2)     ||ఆరాధించెదము||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Aaraadhana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Hallelujah (2)    ||Aaraadhinchedamu||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యందు ఉన్న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అద్భుతాలు చేయు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Yandu Unna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Adbhuthaalu Cheyu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దేవుడు ఆత్మయైన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 సత్య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Devudu Aathmayaina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Advitheeya Sathya Devudu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అద్వితీయ సత్య దేవుడు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Advitheeya Sathya Devudu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మోక్షము నిచ్చు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మహిమను చూపు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Mokshamu Nicchu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Mahimanu Choopu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దేవుడు మాట్లాడే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గల దేవుడు నిత్య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Devudu Maatlaade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Gala Devudu Nithya Devudu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మహిమ గల దేవుడు నిత్య దేవుడు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Mahima Gala Devudu Nithya Devudu (2)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2026-02-25T09:15:55Z</dcterms:created>
  <dcterms:modified xsi:type="dcterms:W3CDTF">2026-02-25T09:15:55Z</dcterms:modified>
</cp:coreProperties>
</file>