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కానెన్నడు నేను అనాథను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Kaanennadu Nenu Anaathanu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కానెన్నడు నేను అనాథను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 కానెన్నడు నేను అనాథను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Kaanennadu Nenu Anaathanu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 Kaanennadu Nenu Anaathanu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(నా) కన్నీరు తుడచువాడా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నేనున్నానని అనువాడా (2)      ||కానెన్నడు||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(Naa) Kanneeru Thudachuvaadaa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Nenunnaanani Anuvaadaa (2)         ||Kaanennadu||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 నాన్న దూరమైనా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బంధువులే వెలివేసినా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 Naanna Dooramainaa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Bandhuvule Velivesinaa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అమ్మ నాన్న నీవే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తోడు నీడ నీవే యేసయ్య (2)      ||కానెన్నడు||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Amma Naanna Neeve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Thodu Needa Neeve Yesayaa (2)         ||Kaanennadu||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వెక్కి వెక్కి ఏడుపొచ్చినా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వెక్కిరింతల పాలైనా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Vekki Vekki Edupochchinaa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Vekkirinthala Palainaa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కన్నీరు తుడచువాడా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నేనున్నానని అనువాడా (2)      ||కానెన్నడు||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Kanneeru Thudachuvaadaa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Nenunnaanani Anuvaadaa (2)         ||Kaanennadu||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వ్యాధి బాధలవరించినా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రోగములతో కృంగదీసినా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Vyaadhi Baadhalaavarinchinaa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Rogamulatho Krungadeesinaa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వైద్యుడవు నీవే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స్వస్థపరచువాడవు నీవే (2)      ||కానెన్నడు||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Vaidyudavu Neeve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Swasthaparachuvaadavu Neeve (2)         ||Kaanennadu||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2026-02-25T09:18:52Z</dcterms:created>
  <dcterms:modified xsi:type="dcterms:W3CDTF">2026-02-25T09:18:52Z</dcterms:modified>
</cp:coreProperties>
</file>