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ఆశ్చర్యాకరుడా (యేసన్న)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Yesanna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ఆశ్చర్యాకరుడా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ఆలోచన కర్తవు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Aalochanakarthavu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షాలేము రాజువు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Shaalemu Raajuvu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పిల్లలైనా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 కలిగి ఆకలిగొనినా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Simhapu Pillalainaa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 Kaligi Aakaligoninaa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పిల్లలు – ఆకలితో అలమటింతురా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నీవున్నంతవరకు (2)         ||ఆశ్చర్యాకరుడా||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Pillalu – Aakalitho Alamatinthuraa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Neevunnantha Varaku (2)        ||Aascharyakarudaa||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విత్తని పక్షులను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పోషించుచున్నావు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Vitthani Pakshulanu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Poshinchuchunnaavu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పిల్లలు – వాటికంటే శ్రేష్టులే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నీవున్నంతవరకు (2)         ||ఆశ్చర్యాకరుడా||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Pillalu – Vaatikante Shreshtule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Neevunnantha Varaku (2)        ||Aascharyakarudaa||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తొలగే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నాలో ఉదయించె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Tholage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Naalo Udayinche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– వెలుగుమయమై తేజరిల్లెదను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నీవున్నంతవరకు (2)         ||ఆశ్చర్యాకరుడా||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Saakshigaa – Velugumayamai Thejarilledanu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Neevunnantha Varaku (2)        ||Aascharyakarudaa||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2026-02-25T09:21:46Z</dcterms:created>
  <dcterms:modified xsi:type="dcterms:W3CDTF">2026-02-25T09:21:46Z</dcterms:modified>
</cp:coreProperties>
</file>