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గొరియ పిల్లను నేను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Goriya Pillanu Nenu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గొరియ పిల్లను నేను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వధకు తేబడిన గొరియ పిల్లను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Goriya Pillanu Nenu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Vadhaku Thebadina Goriya Pillanu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దినదినము చనిపోవుచున్నాను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క్రీస్తులో బ్రతుకుతున్నాను (2)       ||యేసు గొరియ||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Dinadinamu Chanipovuchunnaanu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Kreesthulo Brathukuthunnaanu (2)       ||Yesu Goriya||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తలపై ముళ్ళు గుచ్చబడినవి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తలంపులు ఏడుస్తున్నవి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Thalapai Mullu Guchchabadinavi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Thalampulu Edusthunnavi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మోమున ఉమ్మి వేయబడినది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చూపులు తల దించుకున్నవి (2)       ||యేసు గొరియ||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Momuna Ummi Veyabadinadi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Choopulu Thala Dinchukunnavi (2)     ||Yesu Goriya||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చేతుల సంకెళ్ళు పడినవి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రాతలు చెరిగిపోతున్నవి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Chethula Sankellu Padinavi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Raathalu Cherigipothunnavi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కాళ్ళకు మేకులు దిగబడినవి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నడకలు రక్త సిక్తమైనవి (2)      ||యేసు గొరియ||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Kaallaku Mekulu Digabadinavi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Nadakalu Raktha Sikthamainavi (2)      ||Yesu Goriya||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2026-02-25T09:28:34Z</dcterms:created>
  <dcterms:modified xsi:type="dcterms:W3CDTF">2026-02-25T09:28:34Z</dcterms:modified>
</cp:coreProperties>
</file>