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పావనము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Paavanamu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పావనము - మాకు - యేసు గద నిత్య జీవనము = దాస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 “హృద్వికాసమైయెల్ల - దోసములకు వి - నాశకరమైన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Paavanamu - Maaku - Yesu Gada Nithya Jeevanamu = Daasa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 “Hrudvikaasamaiyella - Dosamulaku Vi - Naashakaramaina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సాధు మానసోల్లాసములు యేసు - నాధు గుణ చిద్విలాసములు = బోధం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గొను వారి - బాధ వెడలించి - మాధుర్యమగు ముక్తి - సాధనములిచ్చు.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Saadhu Maanasollaasamulu Yesu - Naadhu Guna Chidvilaasamulu = Bodhan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Gonu Vaari - Baadha Vedalinchi - Maadhuryamagu Mukthi - Saadhanamulichchu.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*భక్త జన లోక పూజ్యములు “రక్త - సిక్త పాదపయోజములు = *ముక్త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రాజ్యాభి - షిక్తుండౌ సర్వ - శక్తి యుతుండైన - సామియగు క్రీస్తు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*Bhaktha Jana Loka Poojyamulu “Raktha - Siktha Paadapayojamulu = *Muktha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Raajyaabhi - Shikthundau Sarva - Shakthi Yuthundaina - Saamiyagu Kreesthu Yesu!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దీన జన నిత్య *తోషణము - సిల్వ - మ్రాని ప్రభు మృత్యు ఘఫోషణము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Deena Jana Nithya *Thoshanamu - Silva - Mraani Prabhu Mruthyu Ghaphoshanamu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పాపులకు మంచి *పక్షములు - ముక్తిం జూపు క్రీస్తు కటాక్షములు = పాప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10సందోహ - కూపమునం గూలు - కాపురుషు నన్నుంగాచుకొనిప్రోచు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Paapulaku Manchi *Pakshamulu - Mukthin Joopu Kreesthu Kataakshamulu = Paapa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10Sandoha - Koopamunan Goolu - Kaapurushu Nannunggaachukoniprochu ||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2026-08-11T18:42:11Z</dcterms:created>
  <dcterms:modified xsi:type="dcterms:W3CDTF">2026-08-11T18:42:11Z</dcterms:modified>
</cp:coreProperties>
</file>