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స్తోత్రం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Sthothrang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స్తోత్రం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Sthothran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నీ రాజ్యమొచ్చుగాక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Nee Raajyamochchugaaka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పాపమునుండి విడిపించి స్వతంత్రుని జేసె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హోసన్నా హోసన్నా హృదయమర్షించును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Paapamunundi Vidipinchi Svathanthruni Jese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Hosannaa Hosannaa Hrudayamarshinchunu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గొర్రెపిల్ల మహిమతో పృధివి ప్రకాశించగా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దర్శనమును జగమంతా పొందును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Gorrepilla Mahimatho Prudhivi Prakaashinchagaa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Darshanamunu Jagamanthaa Pondunu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సకల జనములారా రండి ఆరాధించెదము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దేవుని సన్నిధిని అనుభవింతుము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Sakala Janamulaaraa Randi Aaraadhinchedamu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Devuni Sannidhini Anubhavinthumu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2026-08-11T18:41:12Z</dcterms:created>
  <dcterms:modified xsi:type="dcterms:W3CDTF">2026-08-11T18:41:12Z</dcterms:modified>
</cp:coreProperties>
</file>