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మమ్మునుదీవించి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Mammunudeevinchi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మమ్మునుదీవించి - పంపుము నీ కృపనందించి అభినందన 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జేకొనుమా - విభవము మహిమోన్నతి కీర్తి యుగయుగములకు నీకగుతన్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Mammunudeevinchi - Pampumu Nee Krupanandinchi Abhinandana 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Jekonumaa - Vibhavamu Mahimonnathi Keerthi Yugayugamulaku Neekaguthan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శక్తిన్ - తగంబొరుగును జూచెడి రక్తిన్ మిగులందయ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చేయుము దైవ - జగదేక కుమారా కీర్తి -యుగయుగములకు నీ కగుతన్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Shakthin - Thagamborugunu Joochedi Rakthin Migulandaya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Cheyumu Daiva - Jagadeka Kumaaraa Keerthi -Yugayugamulaku Nee Kaguthan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గుడిలో వినిన నీవాక్యము మా - గుండెలం బదిలము జేయంగను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గుడిబజయటను నా చారములో - నడువగం దోడ్చడుమో కీర్తి యుగయుగము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Gudilo Vinina Neevaakyamu Maa - Gundelan Badilamu Jeyangganu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Gudibajayatanu Naa Chaaramulo - Naduvagan Dodchadumo Keerthi Yugayugamu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లకు నీ కగుతన్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Laku Nee Kaguthan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క్రైస్తవ మైత్రిని సంఘములో - విస్తరణము జేయంగనిమ్ము నేస్తవ భావము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 - నెరపంగ దయంగనుమో కీర్తి యుగయుగములకు నీ కగుతన్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Kraisthava Maithrini Sangghamulo - Vistharanamu Jeyangganimmu Nesthava Bhaavamu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Lokamulo - Nerapangga Dayangganumo Keerthi Yugayugamulaku Nee Kaguthan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||Prabhuvaa||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2026-08-11T18:46:03Z</dcterms:created>
  <dcterms:modified xsi:type="dcterms:W3CDTF">2026-08-11T18:46:03Z</dcterms:modified>
</cp:coreProperties>
</file>